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5/2/16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5/2/16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5/2/16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5/2/16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5/2/16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5/2/16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5/2/16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Write down your homework (Final Papers—either typed or handwritten—are due on Wednesday)</a:t>
            </a:r>
          </a:p>
          <a:p>
            <a:endParaRPr lang="en-US" b="1" dirty="0"/>
          </a:p>
          <a:p>
            <a:r>
              <a:rPr lang="en-US" b="1" dirty="0" smtClean="0"/>
              <a:t>Take out</a:t>
            </a:r>
          </a:p>
          <a:p>
            <a:pPr lvl="1"/>
            <a:r>
              <a:rPr lang="en-US" b="1" dirty="0" smtClean="0"/>
              <a:t>Reading Notebook</a:t>
            </a:r>
          </a:p>
          <a:p>
            <a:pPr lvl="1"/>
            <a:r>
              <a:rPr lang="en-US" b="1" i="1" dirty="0" smtClean="0"/>
              <a:t>The Giver</a:t>
            </a:r>
          </a:p>
          <a:p>
            <a:pPr lvl="1"/>
            <a:r>
              <a:rPr lang="en-US" b="1" i="1" dirty="0" smtClean="0"/>
              <a:t>Pen/Pencil</a:t>
            </a:r>
          </a:p>
          <a:p>
            <a:pPr lvl="1"/>
            <a:endParaRPr lang="en-US" b="1" i="1" dirty="0"/>
          </a:p>
          <a:p>
            <a:r>
              <a:rPr lang="en-US" b="1" dirty="0" smtClean="0"/>
              <a:t>Table of Contents </a:t>
            </a:r>
          </a:p>
          <a:p>
            <a:pPr lvl="1"/>
            <a:r>
              <a:rPr lang="en-US" b="1" dirty="0" smtClean="0"/>
              <a:t>20: France Article </a:t>
            </a:r>
          </a:p>
        </p:txBody>
      </p:sp>
    </p:spTree>
    <p:extLst>
      <p:ext uri="{BB962C8B-B14F-4D97-AF65-F5344CB8AC3E}">
        <p14:creationId xmlns:p14="http://schemas.microsoft.com/office/powerpoint/2010/main" val="163119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the ideas and theme from </a:t>
            </a:r>
            <a:r>
              <a:rPr lang="en-US" i="1" dirty="0" smtClean="0"/>
              <a:t>The Giver </a:t>
            </a:r>
            <a:r>
              <a:rPr lang="en-US" dirty="0" smtClean="0"/>
              <a:t>to a real life scenario. </a:t>
            </a:r>
          </a:p>
          <a:p>
            <a:endParaRPr lang="en-US" dirty="0"/>
          </a:p>
          <a:p>
            <a:r>
              <a:rPr lang="en-US" dirty="0" smtClean="0"/>
              <a:t>Read and analyze a nonfiction article for main idea and supporting details.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44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 in </a:t>
            </a:r>
            <a:r>
              <a:rPr lang="en-US" i="1" dirty="0" smtClean="0"/>
              <a:t>The Giver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message were we supposed to take away from the novel?</a:t>
            </a:r>
          </a:p>
          <a:p>
            <a:endParaRPr lang="en-US" dirty="0"/>
          </a:p>
          <a:p>
            <a:r>
              <a:rPr lang="en-US" dirty="0" smtClean="0"/>
              <a:t>How did Jonas change and what did he learn?</a:t>
            </a:r>
          </a:p>
          <a:p>
            <a:endParaRPr lang="en-US" dirty="0"/>
          </a:p>
          <a:p>
            <a:r>
              <a:rPr lang="en-US" dirty="0" smtClean="0"/>
              <a:t>What is a general lesson the novel taught us?</a:t>
            </a:r>
          </a:p>
          <a:p>
            <a:endParaRPr lang="en-US" dirty="0"/>
          </a:p>
          <a:p>
            <a:r>
              <a:rPr lang="en-US" dirty="0" smtClean="0"/>
              <a:t>What lesson did all parts of the book add up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62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Nonfiction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2976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does the title tell us?</a:t>
            </a:r>
          </a:p>
          <a:p>
            <a:r>
              <a:rPr lang="en-US" b="1" dirty="0" smtClean="0"/>
              <a:t>What do the subheadings tell us?</a:t>
            </a:r>
          </a:p>
          <a:p>
            <a:r>
              <a:rPr lang="en-US" b="1" dirty="0" smtClean="0"/>
              <a:t>What details are used to support the title and subheadings?</a:t>
            </a:r>
            <a:endParaRPr lang="en-US" b="1" u="sng" dirty="0"/>
          </a:p>
          <a:p>
            <a:pPr marL="0" indent="0" algn="ctr">
              <a:buNone/>
            </a:pPr>
            <a:r>
              <a:rPr lang="en-US" b="1" u="sng" dirty="0" smtClean="0"/>
              <a:t>Signposts:</a:t>
            </a:r>
            <a:endParaRPr lang="en-US" u="sng" dirty="0" smtClean="0"/>
          </a:p>
          <a:p>
            <a:pPr marL="457200" indent="-457200">
              <a:buAutoNum type="arabicPeriod"/>
            </a:pPr>
            <a:r>
              <a:rPr lang="en-US" b="1" dirty="0" smtClean="0"/>
              <a:t>Numbers and Statistics</a:t>
            </a:r>
            <a:r>
              <a:rPr lang="en-US" b="1" dirty="0" smtClean="0">
                <a:sym typeface="Wingdings"/>
              </a:rPr>
              <a:t> what do they teach?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ym typeface="Wingdings"/>
              </a:rPr>
              <a:t>Quoted Words who is being quoted and why?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ym typeface="Wingdings"/>
              </a:rPr>
              <a:t>Extreme Language  is there strong language?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ym typeface="Wingdings"/>
              </a:rPr>
              <a:t>Contrast and Contradiction what seems different?</a:t>
            </a:r>
          </a:p>
          <a:p>
            <a:pPr marL="457200" indent="-457200">
              <a:buAutoNum type="arabicPeriod"/>
            </a:pPr>
            <a:r>
              <a:rPr lang="en-US" b="1" dirty="0" smtClean="0">
                <a:sym typeface="Wingdings"/>
              </a:rPr>
              <a:t>Word Gaps what is new vocabulary for me?</a:t>
            </a:r>
          </a:p>
          <a:p>
            <a:pPr marL="457200" indent="-457200">
              <a:buAutoNum type="arabicPeriod"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04885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8</TotalTime>
  <Words>186</Words>
  <Application>Microsoft Macintosh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Executive</vt:lpstr>
      <vt:lpstr>Do Now</vt:lpstr>
      <vt:lpstr>Objective</vt:lpstr>
      <vt:lpstr>Themes in The Giver</vt:lpstr>
      <vt:lpstr>Reading Nonfiction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1</cp:revision>
  <dcterms:created xsi:type="dcterms:W3CDTF">2016-05-02T12:39:43Z</dcterms:created>
  <dcterms:modified xsi:type="dcterms:W3CDTF">2016-05-02T12:48:04Z</dcterms:modified>
</cp:coreProperties>
</file>